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commentAuthors" Target="commentAuthors.xml" /><Relationship Id="rId36" Type="http://schemas.openxmlformats.org/officeDocument/2006/relationships/handoutMaster" Target="handoutMasters/handout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77929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76952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2022-01-07 13:45
##   Status: 200
##   Content-Type: application/octet-stream
##   Size: 13.8 kB
## &lt;ON DISK&gt;  /var/folders/0z/p5zgjmbn6531bgclzwc383500000gn/T//RtmpWghEkh/file612f790dc.xlsx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2022-01-07T13:45:05Z</dcterms:created>
  <dcterms:modified xsi:type="dcterms:W3CDTF">2022-01-07T13:45:05Z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